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60" r:id="rId4"/>
    <p:sldId id="259" r:id="rId5"/>
    <p:sldId id="261" r:id="rId6"/>
    <p:sldId id="274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19"/>
  </p:normalViewPr>
  <p:slideViewPr>
    <p:cSldViewPr snapToGrid="0" snapToObjects="1">
      <p:cViewPr varScale="1">
        <p:scale>
          <a:sx n="76" d="100"/>
          <a:sy n="76" d="100"/>
        </p:scale>
        <p:origin x="216" y="6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notesMaster" Target="notesMasters/notesMaster1.xml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0F6884-14E0-F940-B256-D8916CC75882}" type="datetimeFigureOut">
              <a:rPr lang="en-US" smtClean="0"/>
              <a:t>5/10/17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189058-D5D8-B144-88D6-C061F83738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6014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5/9/17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5/9/17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5/9/17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5/9/17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5/9/17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5/9/17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5/9/17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5/9/17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5/9/17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5/9/17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7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8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Talent Analytic </a:t>
            </a:r>
            <a:r>
              <a:rPr lang="en-US" dirty="0" smtClean="0"/>
              <a:t>Studio: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832427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Recommendation </a:t>
            </a:r>
            <a:r>
              <a:rPr lang="en-US" dirty="0"/>
              <a:t>Engine for</a:t>
            </a:r>
          </a:p>
          <a:p>
            <a:r>
              <a:rPr lang="en-US" dirty="0"/>
              <a:t>Employee Training Courses at Orange - Silicon</a:t>
            </a:r>
          </a:p>
          <a:p>
            <a:r>
              <a:rPr lang="en-US" dirty="0" smtClean="0"/>
              <a:t>Valley</a:t>
            </a:r>
          </a:p>
          <a:p>
            <a:endParaRPr lang="en-US" dirty="0"/>
          </a:p>
          <a:p>
            <a:pPr algn="r"/>
            <a:r>
              <a:rPr lang="en-US" dirty="0" smtClean="0"/>
              <a:t>Justin Wang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2139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1805" y="474133"/>
            <a:ext cx="10645207" cy="5471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61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4300"/>
            <a:ext cx="12192000" cy="4361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183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5905" y="118533"/>
            <a:ext cx="91519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820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2534" y="2082800"/>
            <a:ext cx="4219466" cy="47752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298934" y="2082800"/>
            <a:ext cx="46736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RMSE</a:t>
            </a:r>
          </a:p>
          <a:p>
            <a:endParaRPr lang="en-US" dirty="0"/>
          </a:p>
          <a:p>
            <a:r>
              <a:rPr lang="en-US" dirty="0" smtClean="0"/>
              <a:t>MAE</a:t>
            </a:r>
          </a:p>
          <a:p>
            <a:endParaRPr lang="en-US" dirty="0"/>
          </a:p>
          <a:p>
            <a:r>
              <a:rPr lang="en-US" dirty="0" err="1" smtClean="0"/>
              <a:t>precision@k</a:t>
            </a:r>
            <a:endParaRPr lang="en-US" dirty="0" smtClean="0"/>
          </a:p>
          <a:p>
            <a:endParaRPr lang="en-US" dirty="0"/>
          </a:p>
          <a:p>
            <a:r>
              <a:rPr lang="en-US" dirty="0" err="1" smtClean="0"/>
              <a:t>MAP@k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0154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7893" y="914399"/>
            <a:ext cx="10718639" cy="4199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512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7566" y="1735665"/>
            <a:ext cx="10274782" cy="3361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68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788" y="321734"/>
            <a:ext cx="11846212" cy="5773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894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539" y="0"/>
            <a:ext cx="113085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808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066" y="838141"/>
            <a:ext cx="11548534" cy="5236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236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tp://www.orangesv.com/wp-content/uploads/2014/11/orange-silicon-valley-hero-imag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5476" y="2899955"/>
            <a:ext cx="7036524" cy="3958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92482" y="1571897"/>
            <a:ext cx="87259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increase </a:t>
            </a:r>
            <a:r>
              <a:rPr lang="en-US" dirty="0" smtClean="0"/>
              <a:t>employee training course activity</a:t>
            </a:r>
            <a:r>
              <a:rPr lang="en-US" dirty="0"/>
              <a:t>, retention, and completion </a:t>
            </a:r>
            <a:r>
              <a:rPr lang="en-US" dirty="0" smtClean="0"/>
              <a:t>rates</a:t>
            </a:r>
          </a:p>
          <a:p>
            <a:endParaRPr lang="en-US" dirty="0" smtClean="0"/>
          </a:p>
          <a:p>
            <a:r>
              <a:rPr lang="en-US" dirty="0" smtClean="0"/>
              <a:t>engaged </a:t>
            </a:r>
            <a:r>
              <a:rPr lang="en-US" dirty="0"/>
              <a:t>employees who produce higher quality work, offer diverse skillsets, and provide excellent customer experiences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506134" y="423331"/>
            <a:ext cx="7588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Personalized HR Experience:  Outcomes and Impacts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3972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1415" y="0"/>
            <a:ext cx="68473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33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6450" y="0"/>
            <a:ext cx="101855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397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9583" y="0"/>
            <a:ext cx="9715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248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4853" y="0"/>
            <a:ext cx="901109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023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0618" y="0"/>
            <a:ext cx="92456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672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Single Term Collaborative Filtering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5534" y="3204633"/>
            <a:ext cx="91948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156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Correlated Cross-Occurrence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034" y="3272366"/>
            <a:ext cx="10998200" cy="78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821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1081</TotalTime>
  <Words>62</Words>
  <Application>Microsoft Macintosh PowerPoint</Application>
  <PresentationFormat>Widescreen</PresentationFormat>
  <Paragraphs>19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Calibri</vt:lpstr>
      <vt:lpstr>Century Gothic</vt:lpstr>
      <vt:lpstr>Wingdings 3</vt:lpstr>
      <vt:lpstr>Arial</vt:lpstr>
      <vt:lpstr>Wisp</vt:lpstr>
      <vt:lpstr>Talent Analytic Studio: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Single Term Collaborative Filtering</vt:lpstr>
      <vt:lpstr>Correlated Cross-Occurrence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Talent Analytic Studio:</dc:title>
  <dc:creator>Justin Wang</dc:creator>
  <cp:lastModifiedBy>Justin Wang</cp:lastModifiedBy>
  <cp:revision>6</cp:revision>
  <dcterms:created xsi:type="dcterms:W3CDTF">2017-05-10T04:21:35Z</dcterms:created>
  <dcterms:modified xsi:type="dcterms:W3CDTF">2017-05-10T22:22:40Z</dcterms:modified>
</cp:coreProperties>
</file>